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66" r:id="rId5"/>
    <p:sldId id="274" r:id="rId6"/>
    <p:sldId id="256" r:id="rId7"/>
    <p:sldId id="273" r:id="rId8"/>
    <p:sldId id="262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65A6B8-0265-4A77-8B48-2BB1EB60BC6F}" v="34" dt="2019-04-21T00:25:47.901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74" autoAdjust="0"/>
  </p:normalViewPr>
  <p:slideViewPr>
    <p:cSldViewPr snapToGrid="0" showGuides="1">
      <p:cViewPr varScale="1">
        <p:scale>
          <a:sx n="67" d="100"/>
          <a:sy n="67" d="100"/>
        </p:scale>
        <p:origin x="644" y="4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20.04.2019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2.svg>
</file>

<file path=ppt/media/image3.jpg>
</file>

<file path=ppt/media/image4.jp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20.04.2019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 PLACES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April</a:t>
            </a:r>
          </a:p>
          <a:p>
            <a:r>
              <a:rPr lang="en-US" dirty="0"/>
              <a:t>2019</a:t>
            </a:r>
            <a:endParaRPr lang="ru-RU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tretch>
            <a:fillRect/>
          </a:stretch>
        </p:blipFill>
        <p:spPr>
          <a:xfrm>
            <a:off x="4614953" y="841245"/>
            <a:ext cx="7585924" cy="4267082"/>
          </a:xfr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r="888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8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>
                <a:solidFill>
                  <a:schemeClr val="tx1"/>
                </a:solidFill>
              </a:rPr>
              <a:t>PROBLEM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000">
                <a:solidFill>
                  <a:schemeClr val="tx1"/>
                </a:solidFill>
              </a:rPr>
              <a:t>College students may not be fully aware of the city they live in.</a:t>
            </a:r>
          </a:p>
        </p:txBody>
      </p:sp>
      <p:cxnSp>
        <p:nvCxnSpPr>
          <p:cNvPr id="29" name="Straight Connector 23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1351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50000"/>
            <a:extLst/>
          </a:blip>
          <a:srcRect l="40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GOAL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9963" y="1200152"/>
            <a:ext cx="2816535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2800">
                <a:solidFill>
                  <a:srgbClr val="FFFFFF"/>
                </a:solidFill>
              </a:rPr>
              <a:t>To help college students safely connect with their surrounding community and have fun. </a:t>
            </a:r>
          </a:p>
        </p:txBody>
      </p:sp>
      <p:cxnSp>
        <p:nvCxnSpPr>
          <p:cNvPr id="13" name="Straight Connector 16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7211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E309E50-14D9-43F8-B672-E81628A2F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9516" y="-1369"/>
            <a:ext cx="13065465" cy="685936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96549B-B562-469A-ABB0-FF4E359CF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4</a:t>
            </a:fld>
            <a:endParaRPr lang="ru-RU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F3EFB0E-3668-4DE6-BB17-00D19F793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796" y="1678819"/>
            <a:ext cx="5133979" cy="513397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C7ADF01-2075-48AE-A197-B15C9D4DA65C}"/>
              </a:ext>
            </a:extLst>
          </p:cNvPr>
          <p:cNvSpPr/>
          <p:nvPr/>
        </p:nvSpPr>
        <p:spPr>
          <a:xfrm>
            <a:off x="4885630" y="45202"/>
            <a:ext cx="2420740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Earth:</a:t>
            </a:r>
          </a:p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56.7 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AE71A60-ABCA-47C1-BD0A-1625FAEF63DC}"/>
              </a:ext>
            </a:extLst>
          </p:cNvPr>
          <p:cNvSpPr/>
          <p:nvPr/>
        </p:nvSpPr>
        <p:spPr>
          <a:xfrm>
            <a:off x="4761109" y="1827061"/>
            <a:ext cx="2288775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highlight>
                  <a:srgbClr val="000000"/>
                </a:highlight>
              </a:rPr>
              <a:t>US:</a:t>
            </a:r>
          </a:p>
          <a:p>
            <a:pPr algn="ctr"/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highlight>
                  <a:srgbClr val="000000"/>
                </a:highlight>
              </a:rPr>
              <a:t>19.9</a:t>
            </a:r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highlight>
                  <a:srgbClr val="000000"/>
                </a:highlight>
              </a:rPr>
              <a:t> M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4083470-C168-414A-A570-8793687199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7672" y="3608921"/>
            <a:ext cx="3295650" cy="329565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EA5F989-D358-49AF-841A-8322810466DE}"/>
              </a:ext>
            </a:extLst>
          </p:cNvPr>
          <p:cNvSpPr/>
          <p:nvPr/>
        </p:nvSpPr>
        <p:spPr>
          <a:xfrm>
            <a:off x="4761108" y="4634326"/>
            <a:ext cx="2288775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highlight>
                  <a:srgbClr val="000000"/>
                </a:highlight>
              </a:rPr>
              <a:t>UT:</a:t>
            </a:r>
          </a:p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highlight>
                  <a:srgbClr val="000000"/>
                </a:highlight>
              </a:rPr>
              <a:t>51 K</a:t>
            </a:r>
          </a:p>
        </p:txBody>
      </p:sp>
    </p:spTree>
    <p:extLst>
      <p:ext uri="{BB962C8B-B14F-4D97-AF65-F5344CB8AC3E}">
        <p14:creationId xmlns:p14="http://schemas.microsoft.com/office/powerpoint/2010/main" val="197163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23">
            <a:extLst>
              <a:ext uri="{FF2B5EF4-FFF2-40B4-BE49-F238E27FC236}">
                <a16:creationId xmlns:a16="http://schemas.microsoft.com/office/drawing/2014/main" id="{0AB225BA-7412-4605-8E8D-5AED2BF56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25">
            <a:extLst>
              <a:ext uri="{FF2B5EF4-FFF2-40B4-BE49-F238E27FC236}">
                <a16:creationId xmlns:a16="http://schemas.microsoft.com/office/drawing/2014/main" id="{604BB9CD-970D-4FE5-B4E3-D651735BF4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7000"/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254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0"/>
                    </a14:imgEffect>
                  </a14:imgLayer>
                </a14:imgProps>
              </a:ext>
            </a:extLst>
          </a:blip>
          <a:srcRect b="15730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520" y="2152955"/>
            <a:ext cx="9966960" cy="255209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/>
              <a:t>SOLUTION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A5B48-F9FF-45FC-A3F7-5CEF9A0129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150364" y="5342072"/>
            <a:ext cx="7891272" cy="707465"/>
          </a:xfr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Cre</a:t>
            </a:r>
            <a:r>
              <a:rPr lang="en-US" sz="2200" dirty="0">
                <a:solidFill>
                  <a:schemeClr val="tx1"/>
                </a:solidFill>
              </a:rPr>
              <a:t>ate a web</a:t>
            </a:r>
            <a:r>
              <a:rPr lang="en-US" sz="2200" dirty="0">
                <a:solidFill>
                  <a:schemeClr val="bg1"/>
                </a:solidFill>
              </a:rPr>
              <a:t>site for stude</a:t>
            </a:r>
            <a:r>
              <a:rPr lang="en-US" sz="2200" dirty="0">
                <a:solidFill>
                  <a:schemeClr val="tx1"/>
                </a:solidFill>
              </a:rPr>
              <a:t>nts t</a:t>
            </a:r>
            <a:r>
              <a:rPr lang="en-US" sz="2200" dirty="0">
                <a:solidFill>
                  <a:schemeClr val="bg1"/>
                </a:solidFill>
              </a:rPr>
              <a:t>o help each other learn more about the city they are in.</a:t>
            </a:r>
          </a:p>
        </p:txBody>
      </p:sp>
      <p:sp>
        <p:nvSpPr>
          <p:cNvPr id="33" name="Rectangle 27">
            <a:extLst>
              <a:ext uri="{FF2B5EF4-FFF2-40B4-BE49-F238E27FC236}">
                <a16:creationId xmlns:a16="http://schemas.microsoft.com/office/drawing/2014/main" id="{5E0D6276-8D53-4DDA-A15A-90E0831F6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1955749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0C150C7-96FB-4EB9-BDF9-212535A60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808342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fld id="{D495E168-DA5E-4888-8D8A-92B118324C14}" type="slidenum">
              <a:rPr lang="en-US" sz="1200">
                <a:solidFill>
                  <a:srgbClr val="FFFFFF"/>
                </a:solidFill>
                <a:latin typeface="Calibri" panose="020F0502020204030204"/>
              </a:rPr>
              <a:pPr algn="r">
                <a:spcAft>
                  <a:spcPts val="600"/>
                </a:spcAft>
                <a:defRPr/>
              </a:pPr>
              <a:t>5</a:t>
            </a:fld>
            <a:endParaRPr lang="en-US" sz="1200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53602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</Words>
  <Application>Microsoft Office PowerPoint</Application>
  <PresentationFormat>Widescreen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Century Gothic</vt:lpstr>
      <vt:lpstr>Office Theme</vt:lpstr>
      <vt:lpstr>FUN PLACES</vt:lpstr>
      <vt:lpstr>PROBLEM</vt:lpstr>
      <vt:lpstr>GOAL</vt:lpstr>
      <vt:lpstr>PowerPoint Presentation</vt:lpstr>
      <vt:lpstr>SOLUTION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2019-04-21T00:12:29Z</dcterms:created>
  <dcterms:modified xsi:type="dcterms:W3CDTF">2019-04-21T00:26:29Z</dcterms:modified>
</cp:coreProperties>
</file>